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F38EBF-3F1C-7ACC-B7A6-9F698DEA24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4D1277-F4AD-8628-FF91-0FFE51C107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75F057-5212-491E-5E79-D18C432CA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F0BC7-F574-03B6-4F4F-64948710E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462280-C87A-C752-FFDE-6623C8235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506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CDF38D-D8D1-396B-D17D-E4BFF383F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6AC5BA-FB0E-FCCD-FB22-2FF0C9B484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03986C-3491-B37B-8542-15D2E2AD3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D012A4-C910-4B98-1F5A-891AE34BC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916B0A-CF10-2077-2AFD-D9E55F502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74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02572A9-F4C3-94AF-D0DD-44EE983226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3D27A30-D2D4-3848-8D7C-B46131757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D8997D-6CD4-2A29-849C-A6E82AC09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066292-0316-DD8D-7747-5F8FE8B39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81B971-39EC-2EE7-DC86-A84F8732E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749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511BAD-F288-B67B-B988-F686F33C2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A29BF3-69D7-908A-71D1-F3775B287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3405E6-0D3D-49EA-F975-6E46361A2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3DB66A-1A69-D0AE-0203-AA9C3DA6C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C520F5-C252-1A15-764E-F74571F2C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238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532D87-E451-E22A-2C11-ECEDA7DF0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8AFC7B-A227-1A95-AA13-DBF2064EC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DAD892-A7A2-461D-6744-68238C7DF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69E991-FF40-D0E8-9C67-83FBBCBF5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B693A1-86AD-09EB-0773-FDA3DC32A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37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C67AFD-F6DE-C198-B91B-4D5664A7F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C87549-3F50-BDC5-28E7-E17BBC5079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1476772-97C0-4395-EE90-00D85568A6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A5C02D-8BCF-5832-D785-F4F656394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58EA51F-B000-8B3D-DE1D-29A773D15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C73016-4864-CE63-D2E1-2AD2C5A5D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62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08D538-4AD3-2692-D79F-58A11B292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BC2F4F3-6AEA-5F2E-72DE-0383DE4AC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183F6A-FB61-07DC-D629-4B47278391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E0C0602-AC34-BB66-DD14-69084E3746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B2BE861-ED4F-5774-31E0-19B136EAA0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C79ABCF-4B88-06F0-7C3D-39AC3D451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BDA7DB7-FB77-7DED-83E2-45010A452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91357EB-2590-E578-9FDB-CB88A4F93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57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A88CA2-0504-40E2-5908-2F9A53686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4DCCCE6-3198-CB77-03CB-AF8B73A25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C42BD2E-30E1-9119-09D0-52092766B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0098635-72D1-591B-7E3A-6B31B88A3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934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00613D8-1F1D-5EB2-DC36-3E349FAA3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F918280-B011-E409-A984-F2EDA0F90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C31331E-A9FD-062F-03A8-648A9A6BE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421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9F6702-24F7-028A-3D0F-94EA2754E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7139F5-DED7-2F8D-5AF9-C8F41FB5F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11C559A-7473-A748-1B44-9F397A2BE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1863528-BC49-86F3-5CE0-69BD6C82C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A1C6E43-D331-20EA-0730-8C88E8F4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A078FD-E449-0A04-1A6B-0768C0304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32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AA9B77-805B-EAB8-0974-6CEED3563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DEF6F1F-8CE1-C2CA-5BF1-79EEFE9CDC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1FED98-9365-253E-1FC4-3F2157893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0A9CA5-F066-9395-71B5-EAE6C5C67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2A740E-A1B3-4508-289E-E5743963B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4E21A3-72B9-B1D7-7255-71203AFEF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508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D4B2D96-3F1E-73CC-920B-DD9608A97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089869-CE6C-1DC5-8E51-83896EDCA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48A1EA-A5BA-67EC-3E0D-1226E893C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61D428-9C9D-4D1A-AB20-12DF7985A427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DD6FA3-2C40-C63A-2877-3A2E04B291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A900E1-DF10-C123-F825-178340909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F7A9A9-DD82-45DA-9BA8-9B7BCE1768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24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4F6DB1-E4F9-E126-C64B-671F33B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1404" y="1130675"/>
            <a:ext cx="9144000" cy="2387600"/>
          </a:xfrm>
        </p:spPr>
        <p:txBody>
          <a:bodyPr/>
          <a:lstStyle/>
          <a:p>
            <a:r>
              <a:rPr kumimoji="1" lang="ja-JP" altLang="en-US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第</a:t>
            </a:r>
            <a:r>
              <a:rPr kumimoji="1" lang="en-US" altLang="ja-JP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6</a:t>
            </a:r>
            <a:r>
              <a:rPr kumimoji="1" lang="ja-JP" altLang="en-US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期申請概要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B91C751-A417-507D-7839-BE7EDD5709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22" y="1007126"/>
            <a:ext cx="2732665" cy="326433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18B6900-849D-E2BB-C9B3-EEB316F9F3E3}"/>
              </a:ext>
            </a:extLst>
          </p:cNvPr>
          <p:cNvSpPr/>
          <p:nvPr/>
        </p:nvSpPr>
        <p:spPr>
          <a:xfrm>
            <a:off x="1995055" y="5320146"/>
            <a:ext cx="8819804" cy="12385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>
                <a:solidFill>
                  <a:schemeClr val="tx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次ページに必要項目を記入し、本資料はデータにて事務局に送付してください。</a:t>
            </a:r>
            <a:endParaRPr kumimoji="1" lang="en-US" altLang="ja-JP" dirty="0">
              <a:solidFill>
                <a:schemeClr val="tx1"/>
              </a:solidFill>
              <a:latin typeface="UD デジタル 教科書体 NP" panose="02020400000000000000" pitchFamily="18" charset="-128"/>
              <a:ea typeface="UD デジタル 教科書体 NP" panose="02020400000000000000" pitchFamily="18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chemeClr val="tx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別途記入いただいた申請書の内容を</a:t>
            </a:r>
            <a:r>
              <a:rPr lang="en-US" altLang="ja-JP" dirty="0">
                <a:solidFill>
                  <a:schemeClr val="tx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1</a:t>
            </a:r>
            <a:r>
              <a:rPr lang="ja-JP" altLang="en-US" dirty="0">
                <a:solidFill>
                  <a:schemeClr val="tx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ページにまとめてください。</a:t>
            </a:r>
            <a:endParaRPr lang="en-US" altLang="ja-JP" dirty="0">
              <a:solidFill>
                <a:schemeClr val="tx1"/>
              </a:solidFill>
              <a:latin typeface="UD デジタル 教科書体 NP" panose="02020400000000000000" pitchFamily="18" charset="-128"/>
              <a:ea typeface="UD デジタル 教科書体 NP" panose="02020400000000000000" pitchFamily="18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>
                <a:solidFill>
                  <a:schemeClr val="tx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写真</a:t>
            </a:r>
            <a:r>
              <a:rPr lang="ja-JP" altLang="en-US" dirty="0">
                <a:solidFill>
                  <a:schemeClr val="tx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の貼り付けも可能です。</a:t>
            </a:r>
            <a:endParaRPr lang="en-US" altLang="ja-JP" dirty="0">
              <a:solidFill>
                <a:schemeClr val="tx1"/>
              </a:solidFill>
              <a:latin typeface="UD デジタル 教科書体 NP" panose="02020400000000000000" pitchFamily="18" charset="-128"/>
              <a:ea typeface="UD デジタル 教科書体 NP" panose="02020400000000000000" pitchFamily="18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>
                <a:solidFill>
                  <a:schemeClr val="tx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ページ内のデザインは自由です</a:t>
            </a:r>
          </a:p>
        </p:txBody>
      </p:sp>
    </p:spTree>
    <p:extLst>
      <p:ext uri="{BB962C8B-B14F-4D97-AF65-F5344CB8AC3E}">
        <p14:creationId xmlns:p14="http://schemas.microsoft.com/office/powerpoint/2010/main" val="1828260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305B8A-E608-D006-B252-9B221C8F3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188" y="183088"/>
            <a:ext cx="11195858" cy="1325563"/>
          </a:xfrm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申請団体名：</a:t>
            </a:r>
            <a:br>
              <a:rPr kumimoji="1" lang="en-US" altLang="ja-JP" sz="2800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</a:br>
            <a:r>
              <a:rPr kumimoji="1" lang="ja-JP" altLang="en-US" sz="2800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申請事業名：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3C39ABD-2675-112B-EA5F-EA95DA1527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516" y="183088"/>
            <a:ext cx="2335296" cy="515181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BA83CD-1DED-E741-38AE-9343A389643D}"/>
              </a:ext>
            </a:extLst>
          </p:cNvPr>
          <p:cNvSpPr/>
          <p:nvPr/>
        </p:nvSpPr>
        <p:spPr>
          <a:xfrm>
            <a:off x="306188" y="1508651"/>
            <a:ext cx="11579624" cy="516626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buNone/>
            </a:pPr>
            <a:r>
              <a:rPr lang="ja-JP" altLang="ja-JP" sz="2400" dirty="0">
                <a:solidFill>
                  <a:schemeClr val="tx1"/>
                </a:solidFill>
                <a:effectLst/>
                <a:latin typeface="UD デジタル 教科書体 NP" panose="02020400000000000000" pitchFamily="18" charset="-128"/>
                <a:ea typeface="UD デジタル 教科書体 NP" panose="02020400000000000000" pitchFamily="18" charset="-128"/>
                <a:cs typeface="ＭＳ Ｐゴシック" panose="020B0600070205080204" pitchFamily="50" charset="-128"/>
              </a:rPr>
              <a:t>目的</a:t>
            </a:r>
          </a:p>
          <a:p>
            <a:pPr algn="just">
              <a:buNone/>
            </a:pPr>
            <a:r>
              <a:rPr lang="ja-JP" altLang="ja-JP" sz="2400" dirty="0">
                <a:solidFill>
                  <a:schemeClr val="tx1"/>
                </a:solidFill>
                <a:effectLst/>
                <a:latin typeface="UD デジタル 教科書体 NP" panose="02020400000000000000" pitchFamily="18" charset="-128"/>
                <a:ea typeface="UD デジタル 教科書体 NP" panose="02020400000000000000" pitchFamily="18" charset="-128"/>
                <a:cs typeface="ＭＳ Ｐゴシック" panose="020B0600070205080204" pitchFamily="50" charset="-128"/>
              </a:rPr>
              <a:t>事業内容</a:t>
            </a:r>
          </a:p>
          <a:p>
            <a:pPr algn="just">
              <a:buNone/>
            </a:pPr>
            <a:r>
              <a:rPr kumimoji="1" lang="ja-JP" altLang="ja-JP" sz="2400" dirty="0">
                <a:solidFill>
                  <a:schemeClr val="tx1"/>
                </a:solidFill>
                <a:effectLst/>
                <a:latin typeface="UD デジタル 教科書体 NP" panose="02020400000000000000" pitchFamily="18" charset="-128"/>
                <a:ea typeface="UD デジタル 教科書体 NP" panose="02020400000000000000" pitchFamily="18" charset="-128"/>
                <a:cs typeface="ＭＳ Ｐゴシック" panose="020B0600070205080204" pitchFamily="50" charset="-128"/>
              </a:rPr>
              <a:t>申請事業成果目標：</a:t>
            </a:r>
            <a:endParaRPr lang="ja-JP" altLang="ja-JP" sz="2400" dirty="0">
              <a:solidFill>
                <a:schemeClr val="tx1"/>
              </a:solidFill>
              <a:effectLst/>
              <a:latin typeface="UD デジタル 教科書体 NP" panose="02020400000000000000" pitchFamily="18" charset="-128"/>
              <a:ea typeface="UD デジタル 教科書体 NP" panose="02020400000000000000" pitchFamily="18" charset="-128"/>
              <a:cs typeface="ＭＳ Ｐゴシック" panose="020B0600070205080204" pitchFamily="50" charset="-128"/>
            </a:endParaRPr>
          </a:p>
          <a:p>
            <a:pPr algn="just">
              <a:buNone/>
            </a:pPr>
            <a:r>
              <a:rPr lang="ja-JP" altLang="ja-JP" sz="2400" dirty="0">
                <a:solidFill>
                  <a:schemeClr val="tx1"/>
                </a:solidFill>
                <a:effectLst/>
                <a:latin typeface="UD デジタル 教科書体 NP" panose="02020400000000000000" pitchFamily="18" charset="-128"/>
                <a:ea typeface="UD デジタル 教科書体 NP" panose="02020400000000000000" pitchFamily="18" charset="-128"/>
                <a:cs typeface="ＭＳ Ｐゴシック" panose="020B0600070205080204" pitchFamily="50" charset="-128"/>
              </a:rPr>
              <a:t>　・受益者数</a:t>
            </a:r>
          </a:p>
          <a:p>
            <a:pPr algn="just">
              <a:buNone/>
            </a:pPr>
            <a:r>
              <a:rPr lang="ja-JP" altLang="ja-JP" sz="2400" dirty="0">
                <a:solidFill>
                  <a:schemeClr val="tx1"/>
                </a:solidFill>
                <a:effectLst/>
                <a:latin typeface="UD デジタル 教科書体 NP" panose="02020400000000000000" pitchFamily="18" charset="-128"/>
                <a:ea typeface="UD デジタル 教科書体 NP" panose="02020400000000000000" pitchFamily="18" charset="-128"/>
                <a:cs typeface="ＭＳ Ｐゴシック" panose="020B0600070205080204" pitchFamily="50" charset="-128"/>
              </a:rPr>
              <a:t>　・その他目標</a:t>
            </a:r>
          </a:p>
          <a:p>
            <a:pPr algn="just"/>
            <a:r>
              <a:rPr lang="ja-JP" altLang="en-US" sz="2400" dirty="0">
                <a:solidFill>
                  <a:schemeClr val="tx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  <a:cs typeface="ＭＳ Ｐゴシック" panose="020B0600070205080204" pitchFamily="50" charset="-128"/>
              </a:rPr>
              <a:t>寄付金使途</a:t>
            </a:r>
            <a:endParaRPr lang="ja-JP" altLang="ja-JP" sz="2400" dirty="0">
              <a:solidFill>
                <a:schemeClr val="tx1"/>
              </a:solidFill>
              <a:effectLst/>
              <a:latin typeface="UD デジタル 教科書体 NP" panose="02020400000000000000" pitchFamily="18" charset="-128"/>
              <a:ea typeface="UD デジタル 教科書体 NP" panose="02020400000000000000" pitchFamily="18" charset="-128"/>
              <a:cs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2271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74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UD デジタル 教科書体 NP</vt:lpstr>
      <vt:lpstr>游ゴシック</vt:lpstr>
      <vt:lpstr>游ゴシック Light</vt:lpstr>
      <vt:lpstr>Arial</vt:lpstr>
      <vt:lpstr>Office テーマ</vt:lpstr>
      <vt:lpstr>第6期申請概要</vt:lpstr>
      <vt:lpstr>申請団体名： 申請事業名：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青木 高</dc:creator>
  <cp:lastModifiedBy>村井 大士</cp:lastModifiedBy>
  <cp:revision>4</cp:revision>
  <dcterms:created xsi:type="dcterms:W3CDTF">2025-05-13T02:17:08Z</dcterms:created>
  <dcterms:modified xsi:type="dcterms:W3CDTF">2025-05-19T09:51:01Z</dcterms:modified>
</cp:coreProperties>
</file>