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64" r:id="rId4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60"/>
  </p:normalViewPr>
  <p:slideViewPr>
    <p:cSldViewPr snapToGrid="0">
      <p:cViewPr varScale="1">
        <p:scale>
          <a:sx n="56" d="100"/>
          <a:sy n="56" d="100"/>
        </p:scale>
        <p:origin x="88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F38EBF-3F1C-7ACC-B7A6-9F698DEA24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B4D1277-F4AD-8628-FF91-0FFE51C107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F75F057-5212-491E-5E79-D18C432CA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D428-9C9D-4D1A-AB20-12DF7985A4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4DF0BC7-F574-03B6-4F4F-64948710E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0462280-C87A-C752-FFDE-6623C8235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A9A9-DD82-45DA-9BA8-9B7BCE176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7506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CDF38D-D8D1-396B-D17D-E4BFF383F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66AC5BA-FB0E-FCCD-FB22-2FF0C9B484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103986C-3491-B37B-8542-15D2E2AD3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D428-9C9D-4D1A-AB20-12DF7985A4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FD012A4-C910-4B98-1F5A-891AE34BC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A916B0A-CF10-2077-2AFD-D9E55F502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A9A9-DD82-45DA-9BA8-9B7BCE176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874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02572A9-F4C3-94AF-D0DD-44EE983226D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3D27A30-D2D4-3848-8D7C-B461317575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3D8997D-6CD4-2A29-849C-A6E82AC09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D428-9C9D-4D1A-AB20-12DF7985A4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5066292-0316-DD8D-7747-5F8FE8B39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781B971-39EC-2EE7-DC86-A84F8732E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A9A9-DD82-45DA-9BA8-9B7BCE176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7749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9"/>
          <p:cNvCxnSpPr/>
          <p:nvPr userDrawn="1"/>
        </p:nvCxnSpPr>
        <p:spPr>
          <a:xfrm>
            <a:off x="379046" y="188911"/>
            <a:ext cx="0" cy="576264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プレースホルダー 10"/>
          <p:cNvSpPr>
            <a:spLocks noGrp="1"/>
          </p:cNvSpPr>
          <p:nvPr>
            <p:ph type="body" sz="quarter" idx="10" hasCustomPrompt="1"/>
          </p:nvPr>
        </p:nvSpPr>
        <p:spPr>
          <a:xfrm>
            <a:off x="556847" y="981075"/>
            <a:ext cx="11256107" cy="53276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800" b="1">
                <a:latin typeface="Yu Gothic UI" panose="020B0500000000000000" pitchFamily="50" charset="-128"/>
                <a:ea typeface="Yu Gothic UI" panose="020B0500000000000000" pitchFamily="50" charset="-128"/>
                <a:cs typeface="Arial" panose="020B0604020202020204" pitchFamily="34" charset="0"/>
              </a:defRPr>
            </a:lvl1pPr>
            <a:lvl2pPr marL="557213" indent="-185738">
              <a:buFont typeface="Arial" panose="020B0604020202020204" pitchFamily="34" charset="0"/>
              <a:buChar char="–"/>
              <a:defRPr sz="2400">
                <a:latin typeface="Yu Gothic UI" panose="020B0500000000000000" pitchFamily="50" charset="-128"/>
                <a:ea typeface="Yu Gothic UI" panose="020B0500000000000000" pitchFamily="50" charset="-128"/>
                <a:cs typeface="Arial" panose="020B0604020202020204" pitchFamily="34" charset="0"/>
              </a:defRPr>
            </a:lvl2pPr>
            <a:lvl3pPr>
              <a:defRPr sz="2000">
                <a:latin typeface="Yu Gothic UI" panose="020B0500000000000000" pitchFamily="50" charset="-128"/>
                <a:ea typeface="Yu Gothic UI" panose="020B0500000000000000" pitchFamily="50" charset="-128"/>
                <a:cs typeface="Arial" panose="020B0604020202020204" pitchFamily="34" charset="0"/>
              </a:defRPr>
            </a:lvl3pPr>
            <a:lvl4pPr marL="1300163" indent="-185738">
              <a:buFont typeface="Arial" panose="020B0604020202020204" pitchFamily="34" charset="0"/>
              <a:buChar char="–"/>
              <a:defRPr sz="1800">
                <a:latin typeface="Yu Gothic UI" panose="020B0500000000000000" pitchFamily="50" charset="-128"/>
                <a:ea typeface="Yu Gothic UI" panose="020B0500000000000000" pitchFamily="50" charset="-128"/>
                <a:cs typeface="Arial" panose="020B0604020202020204" pitchFamily="34" charset="0"/>
              </a:defRPr>
            </a:lvl4pPr>
            <a:lvl5pPr marL="1671638" indent="-185738">
              <a:buFont typeface="Arial" panose="020B0604020202020204" pitchFamily="34" charset="0"/>
              <a:buChar char="»"/>
              <a:defRPr sz="1800">
                <a:latin typeface="Yu Gothic UI" panose="020B0500000000000000" pitchFamily="50" charset="-128"/>
                <a:ea typeface="Yu Gothic UI" panose="020B0500000000000000" pitchFamily="50" charset="-128"/>
                <a:cs typeface="Arial" panose="020B0604020202020204" pitchFamily="34" charset="0"/>
              </a:defRPr>
            </a:lvl5pPr>
          </a:lstStyle>
          <a:p>
            <a:pPr lvl="0"/>
            <a:r>
              <a:rPr kumimoji="1" lang="en-US" altLang="ja-JP" dirty="0"/>
              <a:t>Click to edit Master text styles</a:t>
            </a:r>
            <a:endParaRPr kumimoji="1" lang="ja-JP" altLang="en-US" dirty="0"/>
          </a:p>
          <a:p>
            <a:pPr lvl="1"/>
            <a:r>
              <a:rPr kumimoji="1" lang="en-US" altLang="ja-JP" dirty="0"/>
              <a:t>Second level</a:t>
            </a:r>
            <a:endParaRPr kumimoji="1" lang="ja-JP" altLang="en-US" dirty="0"/>
          </a:p>
          <a:p>
            <a:pPr lvl="2"/>
            <a:r>
              <a:rPr kumimoji="1" lang="en-US" altLang="ja-JP" dirty="0"/>
              <a:t>Third level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Fourth level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Fifth level</a:t>
            </a:r>
            <a:endParaRPr kumimoji="1" lang="ja-JP" alt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556848" y="188913"/>
            <a:ext cx="9759461" cy="576262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spcBef>
                <a:spcPts val="0"/>
              </a:spcBef>
              <a:buNone/>
              <a:defRPr sz="2400" b="1" baseline="0">
                <a:latin typeface="Yu Gothic UI" panose="020B0500000000000000" pitchFamily="50" charset="-128"/>
                <a:ea typeface="Yu Gothic UI" panose="020B0500000000000000" pitchFamily="50" charset="-128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HEADER HERE</a:t>
            </a:r>
          </a:p>
        </p:txBody>
      </p:sp>
    </p:spTree>
    <p:extLst>
      <p:ext uri="{BB962C8B-B14F-4D97-AF65-F5344CB8AC3E}">
        <p14:creationId xmlns:p14="http://schemas.microsoft.com/office/powerpoint/2010/main" val="1664660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515937" y="261383"/>
            <a:ext cx="9901237" cy="754618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spcBef>
                <a:spcPts val="0"/>
              </a:spcBef>
              <a:buNone/>
              <a:defRPr sz="2400" b="1" baseline="0">
                <a:latin typeface="Meiryo UI" panose="020B0604030504040204" pitchFamily="50" charset="-128"/>
                <a:ea typeface="Meiryo UI" panose="020B0604030504040204" pitchFamily="50" charset="-128"/>
                <a:cs typeface="Arial" pitchFamily="34" charset="0"/>
              </a:defRPr>
            </a:lvl1pPr>
          </a:lstStyle>
          <a:p>
            <a:pPr lvl="0"/>
            <a:r>
              <a:rPr lang="en-US" dirty="0"/>
              <a:t>INSERT HEADER HERE</a:t>
            </a:r>
            <a:br>
              <a:rPr lang="en-US" dirty="0"/>
            </a:br>
            <a:r>
              <a:rPr lang="en-US" dirty="0"/>
              <a:t>2 LINES</a:t>
            </a:r>
          </a:p>
        </p:txBody>
      </p:sp>
      <p:cxnSp>
        <p:nvCxnSpPr>
          <p:cNvPr id="6" name="Straight Connector 9"/>
          <p:cNvCxnSpPr/>
          <p:nvPr userDrawn="1"/>
        </p:nvCxnSpPr>
        <p:spPr>
          <a:xfrm>
            <a:off x="262575" y="261381"/>
            <a:ext cx="0" cy="754619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テキスト プレースホルダー 3"/>
          <p:cNvSpPr>
            <a:spLocks noGrp="1"/>
          </p:cNvSpPr>
          <p:nvPr>
            <p:ph type="body" sz="quarter" idx="11" hasCustomPrompt="1"/>
          </p:nvPr>
        </p:nvSpPr>
        <p:spPr>
          <a:xfrm>
            <a:off x="515938" y="1196974"/>
            <a:ext cx="11160126" cy="510108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800" b="1">
                <a:latin typeface="+mj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kumimoji="1" lang="en-US" altLang="ja-JP" dirty="0"/>
              <a:t>Click to Edit Master Text Styles</a:t>
            </a:r>
            <a:endParaRPr kumimoji="1" lang="ja-JP" altLang="en-US" dirty="0"/>
          </a:p>
          <a:p>
            <a:pPr lvl="1"/>
            <a:r>
              <a:rPr kumimoji="1" lang="en-US" altLang="ja-JP" dirty="0"/>
              <a:t>Second level</a:t>
            </a:r>
            <a:endParaRPr kumimoji="1" lang="ja-JP" altLang="en-US" dirty="0"/>
          </a:p>
          <a:p>
            <a:pPr lvl="2"/>
            <a:r>
              <a:rPr kumimoji="1" lang="en-US" altLang="ja-JP" dirty="0"/>
              <a:t>Third level</a:t>
            </a:r>
            <a:endParaRPr kumimoji="1" lang="ja-JP" altLang="en-US" dirty="0"/>
          </a:p>
          <a:p>
            <a:pPr lvl="3"/>
            <a:r>
              <a:rPr kumimoji="1" lang="en-US" altLang="ja-JP" dirty="0"/>
              <a:t>Fourth level</a:t>
            </a:r>
            <a:endParaRPr kumimoji="1" lang="ja-JP" altLang="en-US" dirty="0"/>
          </a:p>
          <a:p>
            <a:pPr lvl="4"/>
            <a:r>
              <a:rPr kumimoji="1" lang="en-US" altLang="ja-JP" dirty="0"/>
              <a:t>Fifth level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8628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511BAD-F288-B67B-B988-F686F33C2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BA29BF3-69D7-908A-71D1-F3775B287B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93405E6-0D3D-49EA-F975-6E46361A2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D428-9C9D-4D1A-AB20-12DF7985A4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3DB66A-1A69-D0AE-0203-AA9C3DA6C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C520F5-C252-1A15-764E-F74571F2C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A9A9-DD82-45DA-9BA8-9B7BCE176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9238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532D87-E451-E22A-2C11-ECEDA7DF0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F8AFC7B-A227-1A95-AA13-DBF2064EC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0DAD892-A7A2-461D-6744-68238C7DF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D428-9C9D-4D1A-AB20-12DF7985A4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A69E991-FF40-D0E8-9C67-83FBBCBF5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0B693A1-86AD-09EB-0773-FDA3DC32A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A9A9-DD82-45DA-9BA8-9B7BCE176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3375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9C67AFD-F6DE-C198-B91B-4D5664A7F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BC87549-3F50-BDC5-28E7-E17BBC5079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1476772-97C0-4395-EE90-00D85568A6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A5C02D-8BCF-5832-D785-F4F656394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D428-9C9D-4D1A-AB20-12DF7985A4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58EA51F-B000-8B3D-DE1D-29A773D15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5C73016-4864-CE63-D2E1-2AD2C5A5D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A9A9-DD82-45DA-9BA8-9B7BCE176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762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08D538-4AD3-2692-D79F-58A11B292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BC2F4F3-6AEA-5F2E-72DE-0383DE4ACF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9183F6A-FB61-07DC-D629-4B47278391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E0C0602-AC34-BB66-DD14-69084E3746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B2BE861-ED4F-5774-31E0-19B136EAA0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0C79ABCF-4B88-06F0-7C3D-39AC3D451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D428-9C9D-4D1A-AB20-12DF7985A4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8BDA7DB7-FB77-7DED-83E2-45010A452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91357EB-2590-E578-9FDB-CB88A4F93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A9A9-DD82-45DA-9BA8-9B7BCE176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572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DA88CA2-0504-40E2-5908-2F9A53686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4DCCCE6-3198-CB77-03CB-AF8B73A25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D428-9C9D-4D1A-AB20-12DF7985A4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C42BD2E-30E1-9119-09D0-52092766B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0098635-72D1-591B-7E3A-6B31B88A3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A9A9-DD82-45DA-9BA8-9B7BCE176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0934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400613D8-1F1D-5EB2-DC36-3E349FAA3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D428-9C9D-4D1A-AB20-12DF7985A4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F918280-B011-E409-A984-F2EDA0F90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C31331E-A9FD-062F-03A8-648A9A6BE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A9A9-DD82-45DA-9BA8-9B7BCE176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421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9F6702-24F7-028A-3D0F-94EA2754E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47139F5-DED7-2F8D-5AF9-C8F41FB5F7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11C559A-7473-A748-1B44-9F397A2BE1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1863528-BC49-86F3-5CE0-69BD6C82C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D428-9C9D-4D1A-AB20-12DF7985A4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A1C6E43-D331-20EA-0730-8C88E8F40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EA078FD-E449-0A04-1A6B-0768C0304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A9A9-DD82-45DA-9BA8-9B7BCE176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7327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9AA9B77-805B-EAB8-0974-6CEED3563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CDEF6F1F-8CE1-C2CA-5BF1-79EEFE9CDC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E1FED98-9365-253E-1FC4-3F2157893E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30A9CA5-F066-9395-71B5-EAE6C5C67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61D428-9C9D-4D1A-AB20-12DF7985A4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42A740E-A1B3-4508-289E-E5743963B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64E21A3-72B9-B1D7-7255-71203AFEF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7A9A9-DD82-45DA-9BA8-9B7BCE176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5085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D4B2D96-3F1E-73CC-920B-DD9608A97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E089869-CE6C-1DC5-8E51-83896EDCAF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348A1EA-A5BA-67EC-3E0D-1226E893C3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61D428-9C9D-4D1A-AB20-12DF7985A427}" type="datetimeFigureOut">
              <a:rPr kumimoji="1" lang="ja-JP" altLang="en-US" smtClean="0"/>
              <a:t>2026/5/8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8DD6FA3-2C40-C63A-2877-3A2E04B291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6A900E1-DF10-C123-F825-1783409095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F7A9A9-DD82-45DA-9BA8-9B7BCE1768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2247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/>
          <p:nvPr userDrawn="1"/>
        </p:nvSpPr>
        <p:spPr>
          <a:xfrm>
            <a:off x="0" y="6490800"/>
            <a:ext cx="12192000" cy="367200"/>
          </a:xfrm>
          <a:prstGeom prst="rect">
            <a:avLst/>
          </a:prstGeom>
          <a:solidFill>
            <a:schemeClr val="tx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/>
          </a:p>
        </p:txBody>
      </p:sp>
      <p:sp>
        <p:nvSpPr>
          <p:cNvPr id="10" name="フローチャート: 手操作入力 1"/>
          <p:cNvSpPr/>
          <p:nvPr userDrawn="1"/>
        </p:nvSpPr>
        <p:spPr>
          <a:xfrm rot="5400000">
            <a:off x="364561" y="6126238"/>
            <a:ext cx="367200" cy="1096324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00"/>
              <a:gd name="connsiteY0" fmla="*/ 178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178 h 10000"/>
              <a:gd name="connsiteX0" fmla="*/ 0 w 10069"/>
              <a:gd name="connsiteY0" fmla="*/ 0 h 9822"/>
              <a:gd name="connsiteX1" fmla="*/ 10069 w 10069"/>
              <a:gd name="connsiteY1" fmla="*/ 4122 h 9822"/>
              <a:gd name="connsiteX2" fmla="*/ 10000 w 10069"/>
              <a:gd name="connsiteY2" fmla="*/ 9822 h 9822"/>
              <a:gd name="connsiteX3" fmla="*/ 0 w 10069"/>
              <a:gd name="connsiteY3" fmla="*/ 9822 h 9822"/>
              <a:gd name="connsiteX4" fmla="*/ 0 w 10069"/>
              <a:gd name="connsiteY4" fmla="*/ 0 h 9822"/>
              <a:gd name="connsiteX0" fmla="*/ 0 w 10000"/>
              <a:gd name="connsiteY0" fmla="*/ 0 h 10000"/>
              <a:gd name="connsiteX1" fmla="*/ 10000 w 10000"/>
              <a:gd name="connsiteY1" fmla="*/ 1126 h 10000"/>
              <a:gd name="connsiteX2" fmla="*/ 9931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0 h 10000"/>
              <a:gd name="connsiteX0" fmla="*/ 0 w 10000"/>
              <a:gd name="connsiteY0" fmla="*/ 0 h 10061"/>
              <a:gd name="connsiteX1" fmla="*/ 10000 w 10000"/>
              <a:gd name="connsiteY1" fmla="*/ 1187 h 10061"/>
              <a:gd name="connsiteX2" fmla="*/ 9931 w 10000"/>
              <a:gd name="connsiteY2" fmla="*/ 10061 h 10061"/>
              <a:gd name="connsiteX3" fmla="*/ 0 w 10000"/>
              <a:gd name="connsiteY3" fmla="*/ 10061 h 10061"/>
              <a:gd name="connsiteX4" fmla="*/ 0 w 10000"/>
              <a:gd name="connsiteY4" fmla="*/ 0 h 10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61">
                <a:moveTo>
                  <a:pt x="0" y="0"/>
                </a:moveTo>
                <a:lnTo>
                  <a:pt x="10000" y="1187"/>
                </a:lnTo>
                <a:lnTo>
                  <a:pt x="9931" y="10061"/>
                </a:lnTo>
                <a:lnTo>
                  <a:pt x="0" y="10061"/>
                </a:lnTo>
                <a:lnTo>
                  <a:pt x="0" y="0"/>
                </a:lnTo>
                <a:close/>
              </a:path>
            </a:pathLst>
          </a:custGeom>
          <a:solidFill>
            <a:srgbClr val="E12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/>
          </a:p>
        </p:txBody>
      </p:sp>
      <p:sp>
        <p:nvSpPr>
          <p:cNvPr id="11" name="TextBox 11"/>
          <p:cNvSpPr txBox="1"/>
          <p:nvPr userDrawn="1"/>
        </p:nvSpPr>
        <p:spPr>
          <a:xfrm>
            <a:off x="60188" y="6535902"/>
            <a:ext cx="841846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fld id="{8C17012A-8817-2E4B-A434-2D76F82FA116}" type="slidenum">
              <a:rPr lang="en-US" sz="1200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r>
              <a:rPr lang="en-US" sz="1200" dirty="0">
                <a:solidFill>
                  <a:schemeClr val="bg1"/>
                </a:solidFill>
                <a:latin typeface="Arial"/>
                <a:cs typeface="Arial"/>
              </a:rPr>
              <a:t>/</a:t>
            </a:r>
            <a:r>
              <a:rPr lang="en-US" altLang="ja-JP" sz="1200" dirty="0">
                <a:solidFill>
                  <a:schemeClr val="bg1"/>
                </a:solidFill>
                <a:latin typeface="Arial"/>
                <a:cs typeface="Arial"/>
              </a:rPr>
              <a:t>10</a:t>
            </a:r>
            <a:endParaRPr lang="en-US" sz="1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12" name="図 11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1397" y="6592006"/>
            <a:ext cx="1643534" cy="165600"/>
          </a:xfrm>
          <a:prstGeom prst="rect">
            <a:avLst/>
          </a:prstGeom>
        </p:spPr>
      </p:pic>
      <p:sp>
        <p:nvSpPr>
          <p:cNvPr id="13" name="Text Placeholder 3"/>
          <p:cNvSpPr txBox="1">
            <a:spLocks/>
          </p:cNvSpPr>
          <p:nvPr userDrawn="1"/>
        </p:nvSpPr>
        <p:spPr>
          <a:xfrm>
            <a:off x="3880339" y="6588867"/>
            <a:ext cx="4431323" cy="16510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 defTabSz="914126" rtl="0" eaLnBrk="1" latinLnBrk="0" hangingPunct="1">
              <a:spcBef>
                <a:spcPct val="20000"/>
              </a:spcBef>
              <a:buFont typeface="Arial" pitchFamily="34" charset="0"/>
              <a:buNone/>
              <a:defRPr sz="10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727" indent="-285664" algn="l" defTabSz="91412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2657" indent="-228531" algn="l" defTabSz="91412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599720" indent="-228531" algn="l" defTabSz="914126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6783" indent="-228531" algn="l" defTabSz="914126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9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3846" indent="-228531" algn="l" defTabSz="91412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08" indent="-228531" algn="l" defTabSz="91412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1" indent="-228531" algn="l" defTabSz="91412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1" algn="l" defTabSz="914126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rgbClr val="FF0000"/>
                </a:solidFill>
              </a:rPr>
              <a:t>Confidential S2</a:t>
            </a:r>
          </a:p>
        </p:txBody>
      </p:sp>
    </p:spTree>
    <p:extLst>
      <p:ext uri="{BB962C8B-B14F-4D97-AF65-F5344CB8AC3E}">
        <p14:creationId xmlns:p14="http://schemas.microsoft.com/office/powerpoint/2010/main" val="2914053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hf hdr="0" ftr="0" dt="0"/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kumimoji="1" sz="20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kumimoji="1"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orient="horz" pos="2228">
          <p15:clr>
            <a:srgbClr val="F26B43"/>
          </p15:clr>
        </p15:guide>
        <p15:guide id="3" pos="239">
          <p15:clr>
            <a:srgbClr val="F26B43"/>
          </p15:clr>
        </p15:guide>
        <p15:guide id="4" pos="7441">
          <p15:clr>
            <a:srgbClr val="F26B43"/>
          </p15:clr>
        </p15:guide>
        <p15:guide id="5" orient="horz" pos="4088">
          <p15:clr>
            <a:srgbClr val="F26B43"/>
          </p15:clr>
        </p15:guide>
        <p15:guide id="6" orient="horz" pos="119">
          <p15:clr>
            <a:srgbClr val="F26B43"/>
          </p15:clr>
        </p15:guide>
        <p15:guide id="7" orient="horz" pos="3974">
          <p15:clr>
            <a:srgbClr val="F26B43"/>
          </p15:clr>
        </p15:guide>
        <p15:guide id="8" orient="horz" pos="482">
          <p15:clr>
            <a:srgbClr val="F26B43"/>
          </p15:clr>
        </p15:guide>
        <p15:guide id="9" pos="351">
          <p15:clr>
            <a:srgbClr val="F26B43"/>
          </p15:clr>
        </p15:guide>
        <p15:guide id="11" orient="horz" pos="618">
          <p15:clr>
            <a:srgbClr val="F26B43"/>
          </p15:clr>
        </p15:guide>
        <p15:guide id="12" pos="3756">
          <p15:clr>
            <a:srgbClr val="F26B43"/>
          </p15:clr>
        </p15:guide>
        <p15:guide id="13" pos="3924">
          <p15:clr>
            <a:srgbClr val="F26B43"/>
          </p15:clr>
        </p15:guide>
        <p15:guide id="14" pos="2695">
          <p15:clr>
            <a:srgbClr val="F26B43"/>
          </p15:clr>
        </p15:guide>
        <p15:guide id="15" pos="2500">
          <p15:clr>
            <a:srgbClr val="F26B43"/>
          </p15:clr>
        </p15:guide>
        <p15:guide id="16" pos="4985">
          <p15:clr>
            <a:srgbClr val="F26B43"/>
          </p15:clr>
        </p15:guide>
        <p15:guide id="17" pos="5152">
          <p15:clr>
            <a:srgbClr val="F26B43"/>
          </p15:clr>
        </p15:guide>
        <p15:guide id="18" orient="horz" pos="2364">
          <p15:clr>
            <a:srgbClr val="F26B43"/>
          </p15:clr>
        </p15:guide>
        <p15:guide id="19" pos="75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4F6DB1-E4F9-E126-C64B-671F33B94E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71404" y="-10144"/>
            <a:ext cx="9144000" cy="2387600"/>
          </a:xfrm>
        </p:spPr>
        <p:txBody>
          <a:bodyPr/>
          <a:lstStyle/>
          <a:p>
            <a:r>
              <a:rPr kumimoji="1" lang="ja-JP" altLang="en-US" dirty="0">
                <a:latin typeface="UD デジタル 教科書体 NP" panose="02020400000000000000" pitchFamily="18" charset="-128"/>
                <a:ea typeface="UD デジタル 教科書体 NP" panose="02020400000000000000" pitchFamily="18" charset="-128"/>
              </a:rPr>
              <a:t>第</a:t>
            </a:r>
            <a:r>
              <a:rPr lang="en-US" altLang="ja-JP" dirty="0">
                <a:latin typeface="UD デジタル 教科書体 NP" panose="02020400000000000000" pitchFamily="18" charset="-128"/>
                <a:ea typeface="UD デジタル 教科書体 NP" panose="02020400000000000000" pitchFamily="18" charset="-128"/>
              </a:rPr>
              <a:t>7</a:t>
            </a:r>
            <a:r>
              <a:rPr kumimoji="1" lang="ja-JP" altLang="en-US" dirty="0">
                <a:latin typeface="UD デジタル 教科書体 NP" panose="02020400000000000000" pitchFamily="18" charset="-128"/>
                <a:ea typeface="UD デジタル 教科書体 NP" panose="02020400000000000000" pitchFamily="18" charset="-128"/>
              </a:rPr>
              <a:t>期申請概要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6B91C751-A417-507D-7839-BE7EDD5709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355" y="412766"/>
            <a:ext cx="2314472" cy="2764774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8140258-D8DE-DC40-9108-2B819F569E9D}"/>
              </a:ext>
            </a:extLst>
          </p:cNvPr>
          <p:cNvSpPr txBox="1"/>
          <p:nvPr/>
        </p:nvSpPr>
        <p:spPr>
          <a:xfrm>
            <a:off x="2092304" y="3429000"/>
            <a:ext cx="8007391" cy="3200876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kumimoji="1" lang="ja-JP" altLang="en-US" sz="2000" b="1" dirty="0">
                <a:latin typeface="UD デジタル 教科書体 NP" panose="02020400000000000000" pitchFamily="18" charset="-128"/>
                <a:ea typeface="UD デジタル 教科書体 NP" panose="02020400000000000000" pitchFamily="18" charset="-128"/>
              </a:rPr>
              <a:t>本パワーポイントのテンプレートをご使用頂き、活動内容が分かるスライドを１枚作成頂けます様、お願い致します。</a:t>
            </a:r>
            <a:endParaRPr kumimoji="1" lang="en-US" altLang="ja-JP" sz="2000" b="1" dirty="0">
              <a:latin typeface="UD デジタル 教科書体 NP" panose="02020400000000000000" pitchFamily="18" charset="-128"/>
              <a:ea typeface="UD デジタル 教科書体 NP" panose="02020400000000000000" pitchFamily="18" charset="-128"/>
            </a:endParaRPr>
          </a:p>
          <a:p>
            <a:endParaRPr lang="en-US" altLang="ja-JP" b="1" dirty="0">
              <a:latin typeface="UD デジタル 教科書体 NP" panose="02020400000000000000" pitchFamily="18" charset="-128"/>
              <a:ea typeface="UD デジタル 教科書体 NP" panose="02020400000000000000" pitchFamily="18" charset="-128"/>
            </a:endParaRPr>
          </a:p>
          <a:p>
            <a:r>
              <a:rPr kumimoji="1" lang="ja-JP" altLang="en-US" sz="1800" b="1" dirty="0">
                <a:latin typeface="UD デジタル 教科書体 NP" panose="02020400000000000000" pitchFamily="18" charset="-128"/>
                <a:ea typeface="UD デジタル 教科書体 NP" panose="02020400000000000000" pitchFamily="18" charset="-128"/>
              </a:rPr>
              <a:t>・団体名、</a:t>
            </a:r>
            <a:r>
              <a:rPr lang="ja-JP" altLang="en-US" b="1" dirty="0">
                <a:latin typeface="UD デジタル 教科書体 NP" panose="02020400000000000000" pitchFamily="18" charset="-128"/>
                <a:ea typeface="UD デジタル 教科書体 NP" panose="02020400000000000000" pitchFamily="18" charset="-128"/>
              </a:rPr>
              <a:t>事業名、</a:t>
            </a:r>
            <a:r>
              <a:rPr kumimoji="1" lang="ja-JP" altLang="en-US" sz="1800" b="1" dirty="0">
                <a:latin typeface="UD デジタル 教科書体 NP" panose="02020400000000000000" pitchFamily="18" charset="-128"/>
                <a:ea typeface="UD デジタル 教科書体 NP" panose="02020400000000000000" pitchFamily="18" charset="-128"/>
              </a:rPr>
              <a:t>目的、</a:t>
            </a:r>
            <a:r>
              <a:rPr lang="ja-JP" altLang="en-US" b="1" dirty="0">
                <a:latin typeface="UD デジタル 教科書体 NP" panose="02020400000000000000" pitchFamily="18" charset="-128"/>
                <a:ea typeface="UD デジタル 教科書体 NP" panose="02020400000000000000" pitchFamily="18" charset="-128"/>
              </a:rPr>
              <a:t>事業内容、</a:t>
            </a:r>
            <a:r>
              <a:rPr kumimoji="1" lang="ja-JP" altLang="en-US" sz="1800" b="1" dirty="0">
                <a:latin typeface="UD デジタル 教科書体 NP" panose="02020400000000000000" pitchFamily="18" charset="-128"/>
                <a:ea typeface="UD デジタル 教科書体 NP" panose="02020400000000000000" pitchFamily="18" charset="-128"/>
              </a:rPr>
              <a:t>受益者数、</a:t>
            </a:r>
            <a:r>
              <a:rPr lang="ja-JP" altLang="en-US" b="1" dirty="0">
                <a:latin typeface="UD デジタル 教科書体 NP" panose="02020400000000000000" pitchFamily="18" charset="-128"/>
                <a:ea typeface="UD デジタル 教科書体 NP" panose="02020400000000000000" pitchFamily="18" charset="-128"/>
              </a:rPr>
              <a:t>総事業費用、申請額、寄付金使途を簡潔にご記入願います。</a:t>
            </a:r>
            <a:endParaRPr lang="en-US" altLang="ja-JP" b="1" dirty="0">
              <a:solidFill>
                <a:srgbClr val="FF0000"/>
              </a:solidFill>
              <a:latin typeface="UD デジタル 教科書体 NP" panose="02020400000000000000" pitchFamily="18" charset="-128"/>
              <a:ea typeface="UD デジタル 教科書体 NP" panose="02020400000000000000" pitchFamily="18" charset="-128"/>
            </a:endParaRPr>
          </a:p>
          <a:p>
            <a:r>
              <a:rPr kumimoji="1" lang="ja-JP" altLang="en-US" sz="1800" b="1" dirty="0">
                <a:solidFill>
                  <a:srgbClr val="FF0000"/>
                </a:solidFill>
                <a:latin typeface="UD デジタル 教科書体 NP" panose="02020400000000000000" pitchFamily="18" charset="-128"/>
                <a:ea typeface="UD デジタル 教科書体 NP" panose="02020400000000000000" pitchFamily="18" charset="-128"/>
              </a:rPr>
              <a:t>（文字の大きさフォントは変更しないでください</a:t>
            </a:r>
            <a:r>
              <a:rPr lang="ja-JP" altLang="en-US" b="1" dirty="0">
                <a:solidFill>
                  <a:srgbClr val="FF0000"/>
                </a:solidFill>
                <a:latin typeface="UD デジタル 教科書体 NP" panose="02020400000000000000" pitchFamily="18" charset="-128"/>
                <a:ea typeface="UD デジタル 教科書体 NP" panose="02020400000000000000" pitchFamily="18" charset="-128"/>
              </a:rPr>
              <a:t>）</a:t>
            </a:r>
            <a:endParaRPr kumimoji="1" lang="en-US" altLang="ja-JP" sz="1800" b="1" dirty="0">
              <a:solidFill>
                <a:srgbClr val="FF0000"/>
              </a:solidFill>
              <a:latin typeface="UD デジタル 教科書体 NP" panose="02020400000000000000" pitchFamily="18" charset="-128"/>
              <a:ea typeface="UD デジタル 教科書体 NP" panose="02020400000000000000" pitchFamily="18" charset="-128"/>
            </a:endParaRPr>
          </a:p>
          <a:p>
            <a:endParaRPr kumimoji="1" lang="en-US" altLang="ja-JP" sz="1800" b="1" dirty="0">
              <a:latin typeface="UD デジタル 教科書体 NP" panose="02020400000000000000" pitchFamily="18" charset="-128"/>
              <a:ea typeface="UD デジタル 教科書体 NP" panose="02020400000000000000" pitchFamily="18" charset="-128"/>
            </a:endParaRPr>
          </a:p>
          <a:p>
            <a:r>
              <a:rPr kumimoji="1" lang="ja-JP" altLang="en-US" sz="1800" b="1" dirty="0">
                <a:latin typeface="UD デジタル 教科書体 NP" panose="02020400000000000000" pitchFamily="18" charset="-128"/>
                <a:ea typeface="UD デジタル 教科書体 NP" panose="02020400000000000000" pitchFamily="18" charset="-128"/>
              </a:rPr>
              <a:t>・活動をイメージできる写真やマーク等を数枚貼付け頂けます様、お願い致します。</a:t>
            </a:r>
            <a:endParaRPr kumimoji="1" lang="en-US" altLang="ja-JP" sz="1800" b="1" dirty="0">
              <a:latin typeface="UD デジタル 教科書体 NP" panose="02020400000000000000" pitchFamily="18" charset="-128"/>
              <a:ea typeface="UD デジタル 教科書体 NP" panose="02020400000000000000" pitchFamily="18" charset="-128"/>
            </a:endParaRPr>
          </a:p>
          <a:p>
            <a:endParaRPr lang="en-US" altLang="ja-JP" b="1" dirty="0">
              <a:latin typeface="UD デジタル 教科書体 NP" panose="02020400000000000000" pitchFamily="18" charset="-128"/>
              <a:ea typeface="UD デジタル 教科書体 NP" panose="02020400000000000000" pitchFamily="18" charset="-128"/>
            </a:endParaRPr>
          </a:p>
          <a:p>
            <a:r>
              <a:rPr kumimoji="1" lang="ja-JP" altLang="en-US" sz="1800" b="1" dirty="0">
                <a:latin typeface="UD デジタル 教科書体 NP" panose="02020400000000000000" pitchFamily="18" charset="-128"/>
                <a:ea typeface="UD デジタル 教科書体 NP" panose="02020400000000000000" pitchFamily="18" charset="-128"/>
              </a:rPr>
              <a:t>・別途記入</a:t>
            </a:r>
            <a:r>
              <a:rPr lang="ja-JP" altLang="en-US" b="1" dirty="0">
                <a:latin typeface="UD デジタル 教科書体 NP" panose="02020400000000000000" pitchFamily="18" charset="-128"/>
                <a:ea typeface="UD デジタル 教科書体 NP" panose="02020400000000000000" pitchFamily="18" charset="-128"/>
              </a:rPr>
              <a:t>例を</a:t>
            </a:r>
            <a:r>
              <a:rPr kumimoji="1" lang="ja-JP" altLang="en-US" sz="1800" b="1" dirty="0">
                <a:latin typeface="UD デジタル 教科書体 NP" panose="02020400000000000000" pitchFamily="18" charset="-128"/>
                <a:ea typeface="UD デジタル 教科書体 NP" panose="02020400000000000000" pitchFamily="18" charset="-128"/>
              </a:rPr>
              <a:t>ご参照願います。　</a:t>
            </a:r>
            <a:endParaRPr lang="ja-JP" altLang="en-US" dirty="0">
              <a:latin typeface="UD デジタル 教科書体 NP" panose="02020400000000000000" pitchFamily="18" charset="-128"/>
              <a:ea typeface="UD デジタル 教科書体 NP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28260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67122-D9AE-54C8-9060-F67EAA4652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87695DF-30F8-5B4D-61A5-3E146BA43C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5808" y="451155"/>
            <a:ext cx="12131134" cy="830262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/>
            <a:r>
              <a:rPr kumimoji="1" lang="ja-JP" altLang="en-US" sz="2400" b="1" dirty="0">
                <a:latin typeface="Yu Gothic UI" panose="020B0500000000000000" pitchFamily="50" charset="-128"/>
                <a:ea typeface="Yu Gothic UI" panose="020B0500000000000000" pitchFamily="50" charset="-128"/>
              </a:rPr>
              <a:t>団体名　</a:t>
            </a:r>
            <a:endParaRPr kumimoji="1" lang="ja-JP" altLang="en-US" sz="1400" b="1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85C51D4-ADC8-914C-BC9B-9201A41DAEAE}"/>
              </a:ext>
            </a:extLst>
          </p:cNvPr>
          <p:cNvSpPr/>
          <p:nvPr/>
        </p:nvSpPr>
        <p:spPr>
          <a:xfrm>
            <a:off x="521223" y="1361785"/>
            <a:ext cx="11579624" cy="4840450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ＭＳ Ｐゴシック" panose="020B0600070205080204" pitchFamily="50" charset="-128"/>
              </a:rPr>
              <a:t>■</a:t>
            </a:r>
            <a:r>
              <a:rPr kumimoji="1" lang="ja-JP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ＭＳ Ｐゴシック" panose="020B0600070205080204" pitchFamily="50" charset="-128"/>
              </a:rPr>
              <a:t>目的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ＭＳ Ｐゴシック" panose="020B060007020508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ＭＳ Ｐゴシック" panose="020B0600070205080204" pitchFamily="50" charset="-128"/>
              </a:rPr>
              <a:t>■</a:t>
            </a:r>
            <a:r>
              <a:rPr kumimoji="1" lang="ja-JP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ＭＳ Ｐゴシック" panose="020B0600070205080204" pitchFamily="50" charset="-128"/>
              </a:rPr>
              <a:t>事業内容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ＭＳ Ｐゴシック" panose="020B0600070205080204" pitchFamily="50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・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・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・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+mn-cs"/>
            </a:endParaRPr>
          </a:p>
          <a:p>
            <a:pPr marL="804863" marR="0" lvl="0" indent="-804863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355600" algn="l"/>
                <a:tab pos="804863" algn="l"/>
              </a:tabLst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■受益者数：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	</a:t>
            </a:r>
          </a:p>
          <a:p>
            <a:pPr marL="804863" marR="0" lvl="0" indent="-804863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355600" algn="l"/>
                <a:tab pos="804863" algn="l"/>
              </a:tabLst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+mn-cs"/>
            </a:endParaRPr>
          </a:p>
          <a:p>
            <a:pPr marL="804863" marR="0" lvl="0" indent="-804863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355600" algn="l"/>
                <a:tab pos="804863" algn="l"/>
              </a:tabLst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■総事業費用：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	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　　　千円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+mn-cs"/>
            </a:endParaRPr>
          </a:p>
          <a:p>
            <a:pPr marL="804863" marR="0" lvl="0" indent="-804863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355600" algn="l"/>
                <a:tab pos="804863" algn="l"/>
              </a:tabLst>
              <a:defRPr/>
            </a:pP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+mn-cs"/>
            </a:endParaRPr>
          </a:p>
          <a:p>
            <a:pPr marL="804863" marR="0" lvl="0" indent="-804863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355600" algn="l"/>
                <a:tab pos="804863" algn="l"/>
              </a:tabLst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■申請額：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	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 　　　千円　</a:t>
            </a:r>
            <a:endParaRPr kumimoji="1" lang="en-US" altLang="ja-JP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+mn-cs"/>
            </a:endParaRPr>
          </a:p>
          <a:p>
            <a:pPr marL="804863" marR="0" lvl="0" indent="-804863" algn="l" defTabSz="914400" rtl="0" eaLnBrk="1" fontAlgn="auto" latinLnBrk="0" hangingPunct="1">
              <a:lnSpc>
                <a:spcPct val="90000"/>
              </a:lnSpc>
              <a:spcBef>
                <a:spcPct val="30000"/>
              </a:spcBef>
              <a:spcAft>
                <a:spcPts val="0"/>
              </a:spcAft>
              <a:buClrTx/>
              <a:buSzTx/>
              <a:buFontTx/>
              <a:buNone/>
              <a:tabLst>
                <a:tab pos="355600" algn="l"/>
                <a:tab pos="804863" algn="l"/>
              </a:tabLst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meiryo UI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ＭＳ Ｐゴシック" panose="020B0600070205080204" pitchFamily="50" charset="-128"/>
              </a:rPr>
              <a:t>■寄付金用途：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ＭＳ Ｐゴシック" panose="020B0600070205080204" pitchFamily="50" charset="-128"/>
              </a:rPr>
              <a:t>	</a:t>
            </a:r>
            <a:endParaRPr kumimoji="1" lang="ja-JP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ＭＳ Ｐゴシック" panose="020B060007020508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9BAF6D9-BD22-45C7-26A7-08D88B761610}"/>
              </a:ext>
            </a:extLst>
          </p:cNvPr>
          <p:cNvSpPr txBox="1"/>
          <p:nvPr/>
        </p:nvSpPr>
        <p:spPr>
          <a:xfrm>
            <a:off x="-400488" y="914988"/>
            <a:ext cx="12131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	</a:t>
            </a:r>
            <a:r>
              <a:rPr kumimoji="1" lang="ja-JP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事業名：</a:t>
            </a:r>
            <a:endParaRPr kumimoji="1" lang="ja-JP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69884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S standard">
      <a:majorFont>
        <a:latin typeface="Arial"/>
        <a:ea typeface="meiryo UI"/>
        <a:cs typeface=""/>
      </a:majorFont>
      <a:minorFont>
        <a:latin typeface="Arial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headEnd type="none" w="med" len="med"/>
          <a:tailEnd type="triangle" w="lg" len="lg"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 w="med" len="med"/>
          <a:tailEnd type="arrow" w="lg" len="sm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[A4]BSPPT_white.potx" id="{1E003D4F-130B-4AEF-B815-24D435DCAFFF}" vid="{E0802989-76D9-4258-A815-49FD6CA150B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123</Words>
  <Application>Microsoft Office PowerPoint</Application>
  <PresentationFormat>ワイド画面</PresentationFormat>
  <Paragraphs>25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Meiryo UI</vt:lpstr>
      <vt:lpstr>UD デジタル 教科書体 NP</vt:lpstr>
      <vt:lpstr>Yu Gothic UI</vt:lpstr>
      <vt:lpstr>游ゴシック</vt:lpstr>
      <vt:lpstr>游ゴシック Light</vt:lpstr>
      <vt:lpstr>Arial</vt:lpstr>
      <vt:lpstr>Office テーマ</vt:lpstr>
      <vt:lpstr>1_Office テーマ</vt:lpstr>
      <vt:lpstr>第7期申請概要</vt:lpstr>
      <vt:lpstr>団体名　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青木 高</dc:creator>
  <cp:lastModifiedBy>青木 高</cp:lastModifiedBy>
  <cp:revision>6</cp:revision>
  <dcterms:created xsi:type="dcterms:W3CDTF">2025-05-13T02:17:08Z</dcterms:created>
  <dcterms:modified xsi:type="dcterms:W3CDTF">2026-05-08T04:43:08Z</dcterms:modified>
</cp:coreProperties>
</file>